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64" r:id="rId5"/>
    <p:sldId id="277" r:id="rId6"/>
    <p:sldId id="279" r:id="rId7"/>
    <p:sldId id="278" r:id="rId8"/>
    <p:sldId id="280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71" autoAdjust="0"/>
  </p:normalViewPr>
  <p:slideViewPr>
    <p:cSldViewPr>
      <p:cViewPr varScale="1">
        <p:scale>
          <a:sx n="106" d="100"/>
          <a:sy n="106" d="100"/>
        </p:scale>
        <p:origin x="17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A3E5E-BDED-4A61-9616-9D0B332AED48}" type="datetimeFigureOut">
              <a:rPr lang="en-US" smtClean="0"/>
              <a:t>31-Jan-23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23CE5-0174-473C-B3A1-7320D6048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3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328" y="2427585"/>
            <a:ext cx="8409362" cy="4028358"/>
          </a:xfrm>
          <a:prstGeom prst="roundRect">
            <a:avLst>
              <a:gd name="adj" fmla="val 1091"/>
            </a:avLst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in the centre to insert picture.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328" y="868940"/>
            <a:ext cx="5798946" cy="1382560"/>
          </a:xfrm>
        </p:spPr>
        <p:txBody>
          <a:bodyPr anchor="t"/>
          <a:lstStyle>
            <a:lvl1pPr>
              <a:lnSpc>
                <a:spcPts val="5258"/>
              </a:lnSpc>
              <a:defRPr sz="5300" b="1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86246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noProof="0" dirty="0"/>
              <a:t>Click to edit Master title style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07406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27067" y="1235900"/>
            <a:ext cx="4150254" cy="5220043"/>
          </a:xfrm>
          <a:prstGeom prst="roundRect">
            <a:avLst>
              <a:gd name="adj" fmla="val 1091"/>
            </a:avLst>
          </a:prstGeom>
          <a:noFill/>
        </p:spPr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329" y="1253826"/>
            <a:ext cx="3896835" cy="2828281"/>
          </a:xfrm>
        </p:spPr>
        <p:txBody>
          <a:bodyPr anchor="t"/>
          <a:lstStyle>
            <a:lvl1pPr>
              <a:lnSpc>
                <a:spcPct val="100000"/>
              </a:lnSpc>
              <a:defRPr sz="53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4402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77" y="1519324"/>
            <a:ext cx="7843216" cy="2848517"/>
          </a:xfrm>
        </p:spPr>
        <p:txBody>
          <a:bodyPr anchor="t"/>
          <a:lstStyle>
            <a:lvl1pPr algn="l">
              <a:lnSpc>
                <a:spcPts val="5258"/>
              </a:lnSpc>
              <a:defRPr sz="5300" b="1" cap="none" baseline="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366328" y="1484784"/>
            <a:ext cx="8409362" cy="4971160"/>
          </a:xfrm>
          <a:prstGeom prst="roundRect">
            <a:avLst>
              <a:gd name="adj" fmla="val 1091"/>
            </a:avLst>
          </a:prstGeom>
          <a:noFill/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Click in the middle to insert picture. Then right click and send to back.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372559" y="913121"/>
            <a:ext cx="8410147" cy="4259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6487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kern="1200" spc="-100" baseline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/>
              <a:t>Click to edit  Master Title Style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041455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366328" y="388556"/>
            <a:ext cx="8409362" cy="6065659"/>
          </a:xfrm>
          <a:prstGeom prst="roundRect">
            <a:avLst>
              <a:gd name="adj" fmla="val 1091"/>
            </a:avLst>
          </a:prstGeo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Click in the middle to insert picture. Then right click and send to back.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77" y="651508"/>
            <a:ext cx="5303266" cy="2848517"/>
          </a:xfrm>
        </p:spPr>
        <p:txBody>
          <a:bodyPr anchor="t"/>
          <a:lstStyle>
            <a:lvl1pPr algn="l">
              <a:lnSpc>
                <a:spcPct val="100000"/>
              </a:lnSpc>
              <a:defRPr sz="6000" b="1" cap="none" baseline="0">
                <a:solidFill>
                  <a:schemeClr val="bg2"/>
                </a:soli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212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6328" y="2377043"/>
            <a:ext cx="4131192" cy="3513322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 smtClean="0"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3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36260" y="2377043"/>
            <a:ext cx="4131192" cy="3513322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 smtClean="0"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4255648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328" y="2204864"/>
            <a:ext cx="8409362" cy="4251079"/>
          </a:xfrm>
          <a:prstGeom prst="roundRect">
            <a:avLst>
              <a:gd name="adj" fmla="val 1091"/>
            </a:avLst>
          </a:prstGeom>
          <a:noFill/>
        </p:spPr>
        <p:txBody>
          <a:bodyPr/>
          <a:lstStyle/>
          <a:p>
            <a:r>
              <a:rPr lang="en-AU" dirty="0"/>
              <a:t>Click in the centre to insert picture.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915233"/>
            <a:ext cx="5798946" cy="641559"/>
          </a:xfrm>
        </p:spPr>
        <p:txBody>
          <a:bodyPr anchor="t"/>
          <a:lstStyle>
            <a:lvl1pPr>
              <a:lnSpc>
                <a:spcPts val="5258"/>
              </a:lnSpc>
              <a:defRPr sz="53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AU" noProof="0" dirty="0"/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727" y="-51828"/>
            <a:ext cx="1231492" cy="130621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2836" y="1629619"/>
            <a:ext cx="6121400" cy="50323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4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366328" y="1412776"/>
            <a:ext cx="8409362" cy="5044767"/>
          </a:xfrm>
          <a:prstGeom prst="roundRect">
            <a:avLst>
              <a:gd name="adj" fmla="val 111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5952" y="2856150"/>
            <a:ext cx="6306447" cy="3248746"/>
          </a:xfrm>
        </p:spPr>
        <p:txBody>
          <a:bodyPr anchor="t"/>
          <a:lstStyle>
            <a:lvl1pPr algn="l">
              <a:lnSpc>
                <a:spcPts val="5258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AU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2147"/>
            <a:ext cx="250878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56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44" userDrawn="1">
          <p15:clr>
            <a:srgbClr val="FBAE40"/>
          </p15:clr>
        </p15:guide>
        <p15:guide id="2" pos="5841" userDrawn="1">
          <p15:clr>
            <a:srgbClr val="FBAE40"/>
          </p15:clr>
        </p15:guide>
        <p15:guide id="3" pos="3793" userDrawn="1">
          <p15:clr>
            <a:srgbClr val="FBAE40"/>
          </p15:clr>
        </p15:guide>
        <p15:guide id="4" orient="horz" pos="139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366328" y="1412776"/>
            <a:ext cx="8409362" cy="5044767"/>
          </a:xfrm>
          <a:prstGeom prst="roundRect">
            <a:avLst>
              <a:gd name="adj" fmla="val 111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7804732" cy="2848517"/>
          </a:xfrm>
        </p:spPr>
        <p:txBody>
          <a:bodyPr anchor="t"/>
          <a:lstStyle>
            <a:lvl1pPr algn="l">
              <a:lnSpc>
                <a:spcPts val="5258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47134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0">
          <p15:clr>
            <a:srgbClr val="FBAE40"/>
          </p15:clr>
        </p15:guide>
        <p15:guide id="2" pos="6211">
          <p15:clr>
            <a:srgbClr val="FBAE40"/>
          </p15:clr>
        </p15:guide>
        <p15:guide id="3" pos="4495">
          <p15:clr>
            <a:srgbClr val="FBAE40"/>
          </p15:clr>
        </p15:guide>
        <p15:guide id="4" orient="horz" pos="2097">
          <p15:clr>
            <a:srgbClr val="FBAE40"/>
          </p15:clr>
        </p15:guide>
        <p15:guide id="5" orient="horz" pos="2473">
          <p15:clr>
            <a:srgbClr val="FBAE40"/>
          </p15:clr>
        </p15:guide>
        <p15:guide id="6" orient="horz" pos="3788">
          <p15:clr>
            <a:srgbClr val="FBAE40"/>
          </p15:clr>
        </p15:guide>
        <p15:guide id="7" pos="2761">
          <p15:clr>
            <a:srgbClr val="FBAE40"/>
          </p15:clr>
        </p15:guide>
        <p15:guide id="8" orient="horz" pos="2899">
          <p15:clr>
            <a:srgbClr val="FBAE40"/>
          </p15:clr>
        </p15:guide>
        <p15:guide id="9" orient="horz" pos="3976">
          <p15:clr>
            <a:srgbClr val="FBAE40"/>
          </p15:clr>
        </p15:guide>
        <p15:guide id="10" pos="3406">
          <p15:clr>
            <a:srgbClr val="FBAE40"/>
          </p15:clr>
        </p15:guide>
        <p15:guide id="11" pos="2342">
          <p15:clr>
            <a:srgbClr val="FBAE40"/>
          </p15:clr>
        </p15:guide>
        <p15:guide id="12" orient="horz" pos="3725">
          <p15:clr>
            <a:srgbClr val="FBAE40"/>
          </p15:clr>
        </p15:guide>
        <p15:guide id="13" orient="horz" pos="312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323528" y="1877872"/>
            <a:ext cx="8452162" cy="4579671"/>
          </a:xfrm>
          <a:prstGeom prst="roundRect">
            <a:avLst>
              <a:gd name="adj" fmla="val 11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83077" y="1877872"/>
            <a:ext cx="4392613" cy="4579671"/>
          </a:xfrm>
        </p:spPr>
        <p:txBody>
          <a:bodyPr/>
          <a:lstStyle/>
          <a:p>
            <a:endParaRPr lang="en-NZ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23850" y="1196975"/>
            <a:ext cx="8451850" cy="503238"/>
          </a:xfrm>
        </p:spPr>
        <p:txBody>
          <a:bodyPr anchor="ctr"/>
          <a:lstStyle>
            <a:lvl1pPr>
              <a:defRPr sz="3200" b="1">
                <a:solidFill>
                  <a:srgbClr val="1E1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83568" y="2133600"/>
            <a:ext cx="3312368" cy="37433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4287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0">
          <p15:clr>
            <a:srgbClr val="FBAE40"/>
          </p15:clr>
        </p15:guide>
        <p15:guide id="2" pos="6211">
          <p15:clr>
            <a:srgbClr val="FBAE40"/>
          </p15:clr>
        </p15:guide>
        <p15:guide id="3" pos="4495">
          <p15:clr>
            <a:srgbClr val="FBAE40"/>
          </p15:clr>
        </p15:guide>
        <p15:guide id="4" orient="horz" pos="2097">
          <p15:clr>
            <a:srgbClr val="FBAE40"/>
          </p15:clr>
        </p15:guide>
        <p15:guide id="5" orient="horz" pos="2473">
          <p15:clr>
            <a:srgbClr val="FBAE40"/>
          </p15:clr>
        </p15:guide>
        <p15:guide id="6" orient="horz" pos="3788">
          <p15:clr>
            <a:srgbClr val="FBAE40"/>
          </p15:clr>
        </p15:guide>
        <p15:guide id="7" pos="2761">
          <p15:clr>
            <a:srgbClr val="FBAE40"/>
          </p15:clr>
        </p15:guide>
        <p15:guide id="8" orient="horz" pos="2899">
          <p15:clr>
            <a:srgbClr val="FBAE40"/>
          </p15:clr>
        </p15:guide>
        <p15:guide id="9" orient="horz" pos="3976">
          <p15:clr>
            <a:srgbClr val="FBAE40"/>
          </p15:clr>
        </p15:guide>
        <p15:guide id="10" pos="3406">
          <p15:clr>
            <a:srgbClr val="FBAE40"/>
          </p15:clr>
        </p15:guide>
        <p15:guide id="11" pos="2342">
          <p15:clr>
            <a:srgbClr val="FBAE40"/>
          </p15:clr>
        </p15:guide>
        <p15:guide id="12" orient="horz" pos="3725">
          <p15:clr>
            <a:srgbClr val="FBAE40"/>
          </p15:clr>
        </p15:guide>
        <p15:guide id="13" orient="horz" pos="31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99988" y="1877871"/>
            <a:ext cx="8452162" cy="4579671"/>
          </a:xfrm>
          <a:prstGeom prst="roundRect">
            <a:avLst>
              <a:gd name="adj" fmla="val 11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3528" y="1877872"/>
            <a:ext cx="4392613" cy="4557967"/>
          </a:xfrm>
        </p:spPr>
        <p:txBody>
          <a:bodyPr/>
          <a:lstStyle/>
          <a:p>
            <a:endParaRPr lang="en-NZ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23850" y="1196975"/>
            <a:ext cx="8451850" cy="503238"/>
          </a:xfrm>
        </p:spPr>
        <p:txBody>
          <a:bodyPr anchor="ctr"/>
          <a:lstStyle>
            <a:lvl1pPr>
              <a:defRPr sz="3200" b="0">
                <a:solidFill>
                  <a:srgbClr val="1E1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148064" y="2133600"/>
            <a:ext cx="3384749" cy="3671888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81413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0">
          <p15:clr>
            <a:srgbClr val="FBAE40"/>
          </p15:clr>
        </p15:guide>
        <p15:guide id="2" pos="6211">
          <p15:clr>
            <a:srgbClr val="FBAE40"/>
          </p15:clr>
        </p15:guide>
        <p15:guide id="3" pos="4495">
          <p15:clr>
            <a:srgbClr val="FBAE40"/>
          </p15:clr>
        </p15:guide>
        <p15:guide id="4" orient="horz" pos="2097">
          <p15:clr>
            <a:srgbClr val="FBAE40"/>
          </p15:clr>
        </p15:guide>
        <p15:guide id="5" orient="horz" pos="2473">
          <p15:clr>
            <a:srgbClr val="FBAE40"/>
          </p15:clr>
        </p15:guide>
        <p15:guide id="6" orient="horz" pos="3788">
          <p15:clr>
            <a:srgbClr val="FBAE40"/>
          </p15:clr>
        </p15:guide>
        <p15:guide id="7" pos="2761">
          <p15:clr>
            <a:srgbClr val="FBAE40"/>
          </p15:clr>
        </p15:guide>
        <p15:guide id="8" orient="horz" pos="2899">
          <p15:clr>
            <a:srgbClr val="FBAE40"/>
          </p15:clr>
        </p15:guide>
        <p15:guide id="9" orient="horz" pos="3976">
          <p15:clr>
            <a:srgbClr val="FBAE40"/>
          </p15:clr>
        </p15:guide>
        <p15:guide id="10" pos="3406">
          <p15:clr>
            <a:srgbClr val="FBAE40"/>
          </p15:clr>
        </p15:guide>
        <p15:guide id="11" pos="2342">
          <p15:clr>
            <a:srgbClr val="FBAE40"/>
          </p15:clr>
        </p15:guide>
        <p15:guide id="12" orient="horz" pos="3725">
          <p15:clr>
            <a:srgbClr val="FBAE40"/>
          </p15:clr>
        </p15:guide>
        <p15:guide id="13" orient="horz" pos="31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66328" y="1412776"/>
            <a:ext cx="8409362" cy="5044767"/>
          </a:xfrm>
          <a:prstGeom prst="roundRect">
            <a:avLst>
              <a:gd name="adj" fmla="val 111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39703" y="4018467"/>
            <a:ext cx="1908599" cy="1168491"/>
          </a:xfrm>
        </p:spPr>
        <p:txBody>
          <a:bodyPr/>
          <a:lstStyle>
            <a:lvl1pPr>
              <a:lnSpc>
                <a:spcPts val="1753"/>
              </a:lnSpc>
              <a:spcAft>
                <a:spcPts val="789"/>
              </a:spcAft>
              <a:defRPr sz="1800" b="1" spc="-88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lnSpc>
                <a:spcPts val="1052"/>
              </a:lnSpc>
              <a:spcAft>
                <a:spcPts val="0"/>
              </a:spcAft>
              <a:defRPr sz="1200"/>
            </a:lvl2pPr>
            <a:lvl3pPr>
              <a:lnSpc>
                <a:spcPts val="1052"/>
              </a:lnSpc>
              <a:spcAft>
                <a:spcPts val="0"/>
              </a:spcAft>
              <a:defRPr sz="1000"/>
            </a:lvl3pPr>
            <a:lvl4pPr>
              <a:lnSpc>
                <a:spcPts val="1052"/>
              </a:lnSpc>
              <a:spcAft>
                <a:spcPts val="0"/>
              </a:spcAft>
              <a:defRPr sz="1000"/>
            </a:lvl4pPr>
            <a:lvl5pPr>
              <a:lnSpc>
                <a:spcPts val="1052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653597" y="4017238"/>
            <a:ext cx="1908599" cy="1168491"/>
          </a:xfrm>
        </p:spPr>
        <p:txBody>
          <a:bodyPr/>
          <a:lstStyle>
            <a:lvl1pPr>
              <a:lnSpc>
                <a:spcPts val="1753"/>
              </a:lnSpc>
              <a:spcAft>
                <a:spcPts val="789"/>
              </a:spcAft>
              <a:defRPr sz="1800" b="1" spc="-88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lnSpc>
                <a:spcPts val="1052"/>
              </a:lnSpc>
              <a:spcAft>
                <a:spcPts val="0"/>
              </a:spcAft>
              <a:defRPr sz="1200"/>
            </a:lvl2pPr>
            <a:lvl3pPr>
              <a:lnSpc>
                <a:spcPts val="1052"/>
              </a:lnSpc>
              <a:spcAft>
                <a:spcPts val="0"/>
              </a:spcAft>
              <a:defRPr sz="1000"/>
            </a:lvl3pPr>
            <a:lvl4pPr>
              <a:lnSpc>
                <a:spcPts val="1052"/>
              </a:lnSpc>
              <a:spcAft>
                <a:spcPts val="0"/>
              </a:spcAft>
              <a:defRPr sz="1000"/>
            </a:lvl4pPr>
            <a:lvl5pPr>
              <a:lnSpc>
                <a:spcPts val="1052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52489" y="4017238"/>
            <a:ext cx="1908599" cy="1168491"/>
          </a:xfrm>
        </p:spPr>
        <p:txBody>
          <a:bodyPr/>
          <a:lstStyle>
            <a:lvl1pPr>
              <a:lnSpc>
                <a:spcPts val="1753"/>
              </a:lnSpc>
              <a:spcAft>
                <a:spcPts val="789"/>
              </a:spcAft>
              <a:defRPr sz="1800" b="1" spc="-88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lnSpc>
                <a:spcPts val="1052"/>
              </a:lnSpc>
              <a:spcAft>
                <a:spcPts val="0"/>
              </a:spcAft>
              <a:defRPr sz="1200"/>
            </a:lvl2pPr>
            <a:lvl3pPr>
              <a:lnSpc>
                <a:spcPts val="1052"/>
              </a:lnSpc>
              <a:spcAft>
                <a:spcPts val="0"/>
              </a:spcAft>
              <a:defRPr sz="1000"/>
            </a:lvl3pPr>
            <a:lvl4pPr>
              <a:lnSpc>
                <a:spcPts val="1052"/>
              </a:lnSpc>
              <a:spcAft>
                <a:spcPts val="0"/>
              </a:spcAft>
              <a:defRPr sz="1000"/>
            </a:lvl4pPr>
            <a:lvl5pPr>
              <a:lnSpc>
                <a:spcPts val="1052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0233" y="4017238"/>
            <a:ext cx="1908599" cy="1168491"/>
          </a:xfrm>
        </p:spPr>
        <p:txBody>
          <a:bodyPr/>
          <a:lstStyle>
            <a:lvl1pPr>
              <a:lnSpc>
                <a:spcPts val="1753"/>
              </a:lnSpc>
              <a:spcAft>
                <a:spcPts val="789"/>
              </a:spcAft>
              <a:defRPr sz="1800" b="1" spc="-88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lnSpc>
                <a:spcPts val="1052"/>
              </a:lnSpc>
              <a:spcAft>
                <a:spcPts val="0"/>
              </a:spcAft>
              <a:defRPr sz="1200"/>
            </a:lvl2pPr>
            <a:lvl3pPr>
              <a:lnSpc>
                <a:spcPts val="1052"/>
              </a:lnSpc>
              <a:spcAft>
                <a:spcPts val="0"/>
              </a:spcAft>
              <a:defRPr sz="1000"/>
            </a:lvl3pPr>
            <a:lvl4pPr>
              <a:lnSpc>
                <a:spcPts val="1052"/>
              </a:lnSpc>
              <a:spcAft>
                <a:spcPts val="0"/>
              </a:spcAft>
              <a:defRPr sz="1000"/>
            </a:lvl4pPr>
            <a:lvl5pPr>
              <a:lnSpc>
                <a:spcPts val="1052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39532" y="2492896"/>
            <a:ext cx="1174223" cy="12637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2655254" y="2492896"/>
            <a:ext cx="1174223" cy="12637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4653125" y="2492896"/>
            <a:ext cx="1174223" cy="12637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6660232" y="2492896"/>
            <a:ext cx="1174223" cy="12637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074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93960" y="1412776"/>
            <a:ext cx="8409362" cy="5044767"/>
          </a:xfrm>
          <a:prstGeom prst="roundRect">
            <a:avLst>
              <a:gd name="adj" fmla="val 11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881349" y="1844824"/>
            <a:ext cx="1379319" cy="255411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600" b="1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</a:defRPr>
            </a:lvl4pPr>
            <a:lvl5pPr>
              <a:lnSpc>
                <a:spcPts val="1052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508104" y="1844824"/>
            <a:ext cx="1379319" cy="255411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600" b="1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</a:defRPr>
            </a:lvl4pPr>
            <a:lvl5pPr>
              <a:lnSpc>
                <a:spcPts val="1052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164288" y="1844824"/>
            <a:ext cx="1379319" cy="255411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600" b="1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</a:defRPr>
            </a:lvl4pPr>
            <a:lvl5pPr>
              <a:lnSpc>
                <a:spcPts val="1052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611560" y="1772816"/>
            <a:ext cx="2878769" cy="3437661"/>
          </a:xfrm>
        </p:spPr>
        <p:txBody>
          <a:bodyPr anchor="t"/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82" b="53704"/>
          <a:stretch/>
        </p:blipFill>
        <p:spPr>
          <a:xfrm rot="2634952">
            <a:off x="3936221" y="4653020"/>
            <a:ext cx="1324838" cy="12268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82" b="53704"/>
          <a:stretch/>
        </p:blipFill>
        <p:spPr>
          <a:xfrm rot="2634952">
            <a:off x="5653870" y="4653020"/>
            <a:ext cx="1324838" cy="12268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82" b="53704"/>
          <a:stretch/>
        </p:blipFill>
        <p:spPr>
          <a:xfrm rot="2634952">
            <a:off x="7238249" y="4653020"/>
            <a:ext cx="1324838" cy="1226854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3695986" y="1844824"/>
            <a:ext cx="902655" cy="4176464"/>
            <a:chOff x="3695986" y="1844824"/>
            <a:chExt cx="902655" cy="4176464"/>
          </a:xfrm>
        </p:grpSpPr>
        <p:cxnSp>
          <p:nvCxnSpPr>
            <p:cNvPr id="51" name="Straight Connector 50"/>
            <p:cNvCxnSpPr/>
            <p:nvPr userDrawn="1"/>
          </p:nvCxnSpPr>
          <p:spPr>
            <a:xfrm>
              <a:off x="3695986" y="1844824"/>
              <a:ext cx="0" cy="4176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3695986" y="6021288"/>
              <a:ext cx="9026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 userDrawn="1"/>
        </p:nvGrpSpPr>
        <p:grpSpPr>
          <a:xfrm>
            <a:off x="5413635" y="1844824"/>
            <a:ext cx="902655" cy="4176464"/>
            <a:chOff x="3695986" y="1844824"/>
            <a:chExt cx="902655" cy="4176464"/>
          </a:xfrm>
        </p:grpSpPr>
        <p:cxnSp>
          <p:nvCxnSpPr>
            <p:cNvPr id="57" name="Straight Connector 56"/>
            <p:cNvCxnSpPr/>
            <p:nvPr userDrawn="1"/>
          </p:nvCxnSpPr>
          <p:spPr>
            <a:xfrm>
              <a:off x="3695986" y="1844824"/>
              <a:ext cx="0" cy="4176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>
              <a:off x="3695986" y="6021288"/>
              <a:ext cx="9026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 userDrawn="1"/>
        </p:nvGrpSpPr>
        <p:grpSpPr>
          <a:xfrm>
            <a:off x="7008505" y="1846927"/>
            <a:ext cx="902655" cy="4176464"/>
            <a:chOff x="3695986" y="1844824"/>
            <a:chExt cx="902655" cy="4176464"/>
          </a:xfrm>
        </p:grpSpPr>
        <p:cxnSp>
          <p:nvCxnSpPr>
            <p:cNvPr id="60" name="Straight Connector 59"/>
            <p:cNvCxnSpPr/>
            <p:nvPr userDrawn="1"/>
          </p:nvCxnSpPr>
          <p:spPr>
            <a:xfrm>
              <a:off x="3695986" y="1844824"/>
              <a:ext cx="0" cy="4176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3695986" y="6021288"/>
              <a:ext cx="9026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819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100000"/>
              </a:lnSpc>
              <a:defRPr sz="3200" b="1"/>
            </a:lvl1pPr>
          </a:lstStyle>
          <a:p>
            <a:r>
              <a:rPr lang="en-US" noProof="0" dirty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21460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6328" y="2377044"/>
            <a:ext cx="4131192" cy="1968045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 smtClean="0"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3"/>
            <a:r>
              <a:rPr lang="en-AU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36260" y="2377043"/>
            <a:ext cx="4131192" cy="3513322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 smtClean="0"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374268" y="4388576"/>
            <a:ext cx="4131192" cy="1498028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 smtClean="0"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5568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424936" cy="6234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328" y="2377043"/>
            <a:ext cx="8410147" cy="3513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30" y="7020"/>
            <a:ext cx="1347142" cy="142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6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6" r:id="rId4"/>
    <p:sldLayoutId id="2147483677" r:id="rId5"/>
    <p:sldLayoutId id="2147483664" r:id="rId6"/>
    <p:sldLayoutId id="2147483665" r:id="rId7"/>
    <p:sldLayoutId id="2147483666" r:id="rId8"/>
    <p:sldLayoutId id="2147483668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69" r:id="rId15"/>
  </p:sldLayoutIdLst>
  <p:hf sldNum="0" hdr="0"/>
  <p:txStyles>
    <p:titleStyle>
      <a:lvl1pPr algn="l" defTabSz="845713" rtl="0" eaLnBrk="1" latinLnBrk="0" hangingPunct="1">
        <a:lnSpc>
          <a:spcPts val="2630"/>
        </a:lnSpc>
        <a:spcBef>
          <a:spcPct val="0"/>
        </a:spcBef>
        <a:buNone/>
        <a:defRPr sz="3200" b="1" kern="1200" spc="-88" baseline="0">
          <a:solidFill>
            <a:srgbClr val="1E1F58"/>
          </a:solidFill>
          <a:latin typeface="Calibri" panose="020F0502020204030204" pitchFamily="34" charset="0"/>
          <a:ea typeface="+mj-ea"/>
          <a:cs typeface="Arial" pitchFamily="34" charset="0"/>
        </a:defRPr>
      </a:lvl1pPr>
    </p:titleStyle>
    <p:bodyStyle>
      <a:lvl1pPr marL="0" indent="0" algn="l" defTabSz="84571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1800" b="0" kern="1200" baseline="0">
          <a:solidFill>
            <a:schemeClr val="tx2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0" indent="0" algn="l" defTabSz="84571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1400" kern="1200">
          <a:solidFill>
            <a:srgbClr val="1E1F58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73547" indent="-173547" algn="l" defTabSz="84571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•"/>
        <a:defRPr sz="1400" kern="1200">
          <a:solidFill>
            <a:srgbClr val="1E1F58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347094" indent="-173547" algn="l" defTabSz="84571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•"/>
        <a:defRPr sz="1400" kern="1200">
          <a:solidFill>
            <a:srgbClr val="1E1F58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520641" indent="-173547" algn="l" defTabSz="84571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•"/>
        <a:defRPr sz="1400" kern="1200" baseline="0">
          <a:solidFill>
            <a:srgbClr val="1E1F58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694188" indent="-173547" algn="l" defTabSz="84571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•"/>
        <a:defRPr sz="1400" kern="1200">
          <a:solidFill>
            <a:srgbClr val="1E1F58"/>
          </a:solidFill>
          <a:latin typeface="Calibri" panose="020F0502020204030204" pitchFamily="34" charset="0"/>
          <a:ea typeface="+mn-ea"/>
          <a:cs typeface="Arial" pitchFamily="34" charset="0"/>
        </a:defRPr>
      </a:lvl6pPr>
      <a:lvl7pPr marL="867735" indent="-173547" algn="l" defTabSz="84571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•"/>
        <a:defRPr sz="1400" kern="1200">
          <a:solidFill>
            <a:srgbClr val="1E1F58"/>
          </a:solidFill>
          <a:latin typeface="Calibri" panose="020F0502020204030204" pitchFamily="34" charset="0"/>
          <a:ea typeface="+mn-ea"/>
          <a:cs typeface="Arial" pitchFamily="34" charset="0"/>
        </a:defRPr>
      </a:lvl7pPr>
      <a:lvl8pPr marL="1041282" indent="-173547" algn="l" defTabSz="84571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•"/>
        <a:defRPr sz="1400" kern="1200">
          <a:solidFill>
            <a:srgbClr val="1E1F58"/>
          </a:solidFill>
          <a:latin typeface="Calibri" panose="020F0502020204030204" pitchFamily="34" charset="0"/>
          <a:ea typeface="+mn-ea"/>
          <a:cs typeface="Arial" pitchFamily="34" charset="0"/>
        </a:defRPr>
      </a:lvl8pPr>
      <a:lvl9pPr marL="1214829" indent="-173547" algn="l" defTabSz="84571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•"/>
        <a:defRPr sz="1400" kern="1200">
          <a:solidFill>
            <a:srgbClr val="1E1F58"/>
          </a:solidFill>
          <a:latin typeface="Calibri" panose="020F0502020204030204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8457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2856" algn="l" defTabSz="8457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5713" algn="l" defTabSz="8457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8569" algn="l" defTabSz="8457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426" algn="l" defTabSz="8457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4282" algn="l" defTabSz="8457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7139" algn="l" defTabSz="8457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9995" algn="l" defTabSz="8457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82852" algn="l" defTabSz="8457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Placeholder 4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10457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E07314-3A8A-4690-8A3B-BDB9EE818340}"/>
              </a:ext>
            </a:extLst>
          </p:cNvPr>
          <p:cNvSpPr txBox="1"/>
          <p:nvPr/>
        </p:nvSpPr>
        <p:spPr>
          <a:xfrm>
            <a:off x="560952" y="2719248"/>
            <a:ext cx="5523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Rubrics- A tool to help you build part of your PDP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F406C9-B42A-400B-C3C2-5606F50EC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328" y="868940"/>
            <a:ext cx="6869968" cy="1382560"/>
          </a:xfrm>
        </p:spPr>
        <p:txBody>
          <a:bodyPr/>
          <a:lstStyle/>
          <a:p>
            <a:r>
              <a:rPr lang="en-US" dirty="0"/>
              <a:t>Professional Development Planning</a:t>
            </a:r>
          </a:p>
        </p:txBody>
      </p:sp>
    </p:spTree>
    <p:extLst>
      <p:ext uri="{BB962C8B-B14F-4D97-AF65-F5344CB8AC3E}">
        <p14:creationId xmlns:p14="http://schemas.microsoft.com/office/powerpoint/2010/main" val="133632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NZ" dirty="0"/>
              <a:t>1. Rubrics helps you lift your advice success by giving you a process to identify personal development areas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NZ" dirty="0"/>
              <a:t>2. Honest and thoughtful self and peer assessment is critical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NZ" dirty="0"/>
              <a:t>3.A plan of action which is then executed is the key to success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NZ" dirty="0"/>
            </a:br>
            <a:r>
              <a:rPr lang="en-NZ" dirty="0"/>
              <a:t>Three </a:t>
            </a:r>
            <a:br>
              <a:rPr lang="en-NZ" dirty="0"/>
            </a:br>
            <a:r>
              <a:rPr lang="en-NZ" dirty="0"/>
              <a:t>Key Take Outs</a:t>
            </a:r>
          </a:p>
        </p:txBody>
      </p:sp>
    </p:spTree>
    <p:extLst>
      <p:ext uri="{BB962C8B-B14F-4D97-AF65-F5344CB8AC3E}">
        <p14:creationId xmlns:p14="http://schemas.microsoft.com/office/powerpoint/2010/main" val="281622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23840" y="729456"/>
            <a:ext cx="8451850" cy="503238"/>
          </a:xfrm>
        </p:spPr>
        <p:txBody>
          <a:bodyPr/>
          <a:lstStyle/>
          <a:p>
            <a:r>
              <a:rPr lang="en-NZ" sz="4000" dirty="0"/>
              <a:t>The Session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NZ" sz="2400" dirty="0"/>
              <a:t>What are Rubrics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NZ" sz="2400" dirty="0"/>
              <a:t>What is their role within a PDP plan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NZ" sz="2400" dirty="0"/>
              <a:t>The 10 rubrics we developed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NZ" sz="2400" dirty="0"/>
              <a:t>The process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r="180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209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33FCFC-D963-783A-D3DD-9D1F86F6E8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tretch/>
        </p:blipFill>
        <p:spPr>
          <a:xfrm>
            <a:off x="4139952" y="2543720"/>
            <a:ext cx="4392613" cy="2923084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68A9CF-26F7-41F7-ADB3-AD88E556A1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6075" y="1268760"/>
            <a:ext cx="8451850" cy="50323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What is a Rubric and what is their purpose?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0B314-38C5-45C1-BC42-01DD85D9F6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568" y="2133600"/>
            <a:ext cx="3312368" cy="374332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A scoring guide used to evaluate performance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Three parts: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/>
              <a:t>	- Performance Criteria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/>
              <a:t>	- Rating scale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/>
              <a:t>	- Indicators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Defines what is expected and what will be assessed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Provides a framework for improving performance by setting specific actions/goals to improve practice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Helps uncover areas for further professional development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7560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0490-4D7A-49E0-BB21-D0431E6A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2" y="655892"/>
            <a:ext cx="8424936" cy="623486"/>
          </a:xfrm>
        </p:spPr>
        <p:txBody>
          <a:bodyPr/>
          <a:lstStyle/>
          <a:p>
            <a:r>
              <a:rPr lang="en-US" dirty="0"/>
              <a:t>The 10 Rubrics we developed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EE581-647B-0618-3F89-517665068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548" y="1340768"/>
            <a:ext cx="4131192" cy="4599899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AU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 effective relationships with key internal stakeholders</a:t>
            </a:r>
            <a:endParaRPr lang="en-US" sz="1600" dirty="0">
              <a:solidFill>
                <a:schemeClr val="tx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AU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 and maintain  professional relationships with clients </a:t>
            </a:r>
            <a:endParaRPr lang="en-US" sz="1600" dirty="0">
              <a:solidFill>
                <a:schemeClr val="tx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AU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Preparation and research for client engagement </a:t>
            </a:r>
            <a:endParaRPr lang="en-US" sz="1600" dirty="0">
              <a:solidFill>
                <a:schemeClr val="tx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AU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Professional communication with client</a:t>
            </a:r>
            <a:endParaRPr lang="en-US" sz="1600" dirty="0">
              <a:solidFill>
                <a:schemeClr val="tx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AU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Consultative advice and sales process</a:t>
            </a:r>
            <a:endParaRPr lang="en-US" sz="1600" dirty="0">
              <a:solidFill>
                <a:schemeClr val="tx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AU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Advice plan documentation</a:t>
            </a:r>
            <a:endParaRPr lang="en-US" sz="1600" dirty="0">
              <a:solidFill>
                <a:schemeClr val="tx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AU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Regulatory requirements and record keeping</a:t>
            </a:r>
            <a:endParaRPr lang="en-US" sz="1600" dirty="0">
              <a:solidFill>
                <a:schemeClr val="tx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AU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 processes for the Advice Plan </a:t>
            </a:r>
            <a:endParaRPr lang="en-US" sz="1600" dirty="0">
              <a:solidFill>
                <a:schemeClr val="tx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AU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 effective relationships with centres of influence (COI’s)</a:t>
            </a:r>
            <a:endParaRPr lang="en-US" sz="1600" dirty="0">
              <a:solidFill>
                <a:schemeClr val="tx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appropriate financial  solutions</a:t>
            </a:r>
            <a:endParaRPr lang="en-US" sz="1600" dirty="0">
              <a:solidFill>
                <a:schemeClr val="tx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0" indent="-180340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n-AU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tx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76BF3-CC43-546D-8BE8-74F4299F8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6260" y="1340768"/>
            <a:ext cx="4131192" cy="4549597"/>
          </a:xfrm>
          <a:solidFill>
            <a:schemeClr val="bg2"/>
          </a:solidFill>
        </p:spPr>
        <p:txBody>
          <a:bodyPr/>
          <a:lstStyle/>
          <a:p>
            <a:r>
              <a:rPr lang="en-US" sz="1600" dirty="0">
                <a:solidFill>
                  <a:schemeClr val="accent1"/>
                </a:solidFill>
              </a:rPr>
              <a:t>Rating Scale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Performs above expectations</a:t>
            </a:r>
            <a:endParaRPr lang="en-US" sz="1600" dirty="0">
              <a:solidFill>
                <a:schemeClr val="accent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Fully meets expectations</a:t>
            </a:r>
            <a:endParaRPr lang="en-US" sz="1600" dirty="0">
              <a:solidFill>
                <a:schemeClr val="accent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Meets most expectations</a:t>
            </a:r>
            <a:endParaRPr lang="en-US" sz="1600" dirty="0">
              <a:solidFill>
                <a:schemeClr val="accent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Meets some expectations</a:t>
            </a:r>
            <a:endParaRPr lang="en-US" sz="1600" dirty="0">
              <a:solidFill>
                <a:schemeClr val="accent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not meet expectations</a:t>
            </a:r>
            <a:endParaRPr lang="en-US" sz="1600" dirty="0">
              <a:solidFill>
                <a:schemeClr val="accent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accent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NB: The rating is applied to the focus area being evaluated not the Adviser’s process as a whole.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accent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Ratings 1 &amp; 5 have statements that provide indicators for excellent and poor practice. These indicators are there to guide the evaluation. </a:t>
            </a:r>
            <a:endParaRPr lang="en-US" sz="1600" dirty="0">
              <a:solidFill>
                <a:schemeClr val="accent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5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1916-A16B-FAFD-5EF7-9758A5E0E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39" y="655904"/>
            <a:ext cx="8424936" cy="623486"/>
          </a:xfrm>
        </p:spPr>
        <p:txBody>
          <a:bodyPr/>
          <a:lstStyle/>
          <a:p>
            <a:r>
              <a:rPr lang="en-US" dirty="0"/>
              <a:t>Example Rubric 2- Establish and maintain professional relationships with clients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8E5C75-EA11-98D9-921C-5B413C080A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331496"/>
              </p:ext>
            </p:extLst>
          </p:nvPr>
        </p:nvGraphicFramePr>
        <p:xfrm>
          <a:off x="367488" y="1772816"/>
          <a:ext cx="8408987" cy="4267708"/>
        </p:xfrm>
        <a:graphic>
          <a:graphicData uri="http://schemas.openxmlformats.org/drawingml/2006/table">
            <a:tbl>
              <a:tblPr firstRow="1" firstCol="1" bandRow="1"/>
              <a:tblGrid>
                <a:gridCol w="2367827">
                  <a:extLst>
                    <a:ext uri="{9D8B030D-6E8A-4147-A177-3AD203B41FA5}">
                      <a16:colId xmlns:a16="http://schemas.microsoft.com/office/drawing/2014/main" val="2750093902"/>
                    </a:ext>
                  </a:extLst>
                </a:gridCol>
                <a:gridCol w="2421157">
                  <a:extLst>
                    <a:ext uri="{9D8B030D-6E8A-4147-A177-3AD203B41FA5}">
                      <a16:colId xmlns:a16="http://schemas.microsoft.com/office/drawing/2014/main" val="2946740274"/>
                    </a:ext>
                  </a:extLst>
                </a:gridCol>
                <a:gridCol w="3620003">
                  <a:extLst>
                    <a:ext uri="{9D8B030D-6E8A-4147-A177-3AD203B41FA5}">
                      <a16:colId xmlns:a16="http://schemas.microsoft.com/office/drawing/2014/main" val="3597130910"/>
                    </a:ext>
                  </a:extLst>
                </a:gridCol>
              </a:tblGrid>
              <a:tr h="144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Performs above expectations descriptor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Adviser establishes a high level of trust with clients resulting in high sales conversions &gt; 80%.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Adviser frequently generates referrals from a broad range of satisfied clients.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Clients provide very positive feedback to the referrer about the quality of the sales and advice experience.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Client Outcome indicators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Clients are empowered to participate in the risk management process.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Clients have a good knowledge of the process and expected outcomes.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Clients receive and complete regulatory documentation in a timely way.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Clients receive communication in a timely and needs based way.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Adviser practice indicators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Clearly explains the risk advice process and the concepts of risk management to clients.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Focuses on understanding the client’s goals, values and desires.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Delivers on communication promises.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528574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Does not meet expectations descriptor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There is a low level of trust with clients and low sales conversions≤60%.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Adviser is not able to generate referrals from a broad range of clients.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Client gives negative feedback about the sales and advice experience.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Clients are unsure of process and/or concepts of risk management.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Clients do not receive communication in a clear and/or timely way.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Client authorities and signatory documents are materially incomplete.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Does not clearly explain the risk advice process and the concepts of risk management to clients.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Focuses on sales or products rather than client’s unique needs.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960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57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D2079-E5CF-E1C2-8D11-05FEEC3A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92696"/>
            <a:ext cx="8424936" cy="623486"/>
          </a:xfrm>
        </p:spPr>
        <p:txBody>
          <a:bodyPr/>
          <a:lstStyle/>
          <a:p>
            <a:r>
              <a:rPr lang="en-US" dirty="0"/>
              <a:t>Example Rubric 4 –Professional Communication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A513B8D-5EEB-3E93-5B94-CC113CA1B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011789"/>
              </p:ext>
            </p:extLst>
          </p:nvPr>
        </p:nvGraphicFramePr>
        <p:xfrm>
          <a:off x="323528" y="1316182"/>
          <a:ext cx="8280919" cy="5138928"/>
        </p:xfrm>
        <a:graphic>
          <a:graphicData uri="http://schemas.openxmlformats.org/drawingml/2006/table">
            <a:tbl>
              <a:tblPr firstRow="1" firstCol="1" bandRow="1"/>
              <a:tblGrid>
                <a:gridCol w="2514525">
                  <a:extLst>
                    <a:ext uri="{9D8B030D-6E8A-4147-A177-3AD203B41FA5}">
                      <a16:colId xmlns:a16="http://schemas.microsoft.com/office/drawing/2014/main" val="3463270279"/>
                    </a:ext>
                  </a:extLst>
                </a:gridCol>
                <a:gridCol w="2386384">
                  <a:extLst>
                    <a:ext uri="{9D8B030D-6E8A-4147-A177-3AD203B41FA5}">
                      <a16:colId xmlns:a16="http://schemas.microsoft.com/office/drawing/2014/main" val="2160738427"/>
                    </a:ext>
                  </a:extLst>
                </a:gridCol>
                <a:gridCol w="3380010">
                  <a:extLst>
                    <a:ext uri="{9D8B030D-6E8A-4147-A177-3AD203B41FA5}">
                      <a16:colId xmlns:a16="http://schemas.microsoft.com/office/drawing/2014/main" val="2102865347"/>
                    </a:ext>
                  </a:extLst>
                </a:gridCol>
              </a:tblGrid>
              <a:tr h="2935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Performs above expectations descriptor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communication with clients is undertaken in a professional manner and upholds the reputation of [employing company].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Clients are open and forthcoming with information that assists with the risk analysis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NZ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Client Outcome indicators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 is respectful and responsive.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Clients engage deeply in the interviews and are forthright with information.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Clients feel that their needs are understood.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Clients are engaged with the process.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Adviser practice indicators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Listens to client and uses appropriate questioning techniques. 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Maintains open and non-defensive dialogue.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Articulates risk management concepts clearly.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Uses concepts and business language (where applicable) that have relevance and meaning for the client.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Focuses on understanding the client’s goals, values and desires.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Shows awareness of the client’s cultural values.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Sets meeting times that accommodate clients’ schedule and uses the meeting times effectively.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127220"/>
                  </a:ext>
                </a:extLst>
              </a:tr>
              <a:tr h="1541372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Does not meet expectations descriptor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Lacks effective communication skills to engage with the client.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Lacks depth of information to undertake a robust risk analysis.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Negative feedback about the Advisers style.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Clients are reticent/reluctant to provide information.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Clients feel misunderstood.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Clients are unclear about the information being sought and why.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Steers conversation towards insurance solutions.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Uses inappropriate jargon.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Poor communication skills – no eye contact, poor voice projection, poor body language, and no use of reflective listening or open questions.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110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 oblivious of client’s specific needs, values or commitments.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43" marR="59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530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23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8BA96-BD5B-BD00-5A9B-D6E01BA8EC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and identify 2-4 rubrics to focus on for next 6-12  months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C711F-D6C9-7D99-AC77-B7A0138DA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self and if possible, manager/peer review for current rating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B32C-A197-9493-4ABF-60F38FB3F4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64288" y="1844824"/>
            <a:ext cx="1584176" cy="255411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plan to lift competency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959DD3-A596-D4E7-BAC8-90FE9A4A4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for using Rubrics in your PDP</a:t>
            </a:r>
          </a:p>
        </p:txBody>
      </p:sp>
    </p:spTree>
    <p:extLst>
      <p:ext uri="{BB962C8B-B14F-4D97-AF65-F5344CB8AC3E}">
        <p14:creationId xmlns:p14="http://schemas.microsoft.com/office/powerpoint/2010/main" val="292566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6" b="8276"/>
          <a:stretch>
            <a:fillRect/>
          </a:stretch>
        </p:blipFill>
        <p:spPr/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Thank You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en-NZ" dirty="0"/>
              <a:t>www.thriveconsulting.co.nz</a:t>
            </a:r>
          </a:p>
        </p:txBody>
      </p:sp>
    </p:spTree>
    <p:extLst>
      <p:ext uri="{BB962C8B-B14F-4D97-AF65-F5344CB8AC3E}">
        <p14:creationId xmlns:p14="http://schemas.microsoft.com/office/powerpoint/2010/main" val="2338721517"/>
      </p:ext>
    </p:extLst>
  </p:cSld>
  <p:clrMapOvr>
    <a:masterClrMapping/>
  </p:clrMapOvr>
</p:sld>
</file>

<file path=ppt/theme/theme1.xml><?xml version="1.0" encoding="utf-8"?>
<a:theme xmlns:a="http://schemas.openxmlformats.org/drawingml/2006/main" name="QMS Sales">
  <a:themeElements>
    <a:clrScheme name="Thrive Consulting">
      <a:dk1>
        <a:srgbClr val="1E1F58"/>
      </a:dk1>
      <a:lt1>
        <a:srgbClr val="FFFFFF"/>
      </a:lt1>
      <a:dk2>
        <a:srgbClr val="40BAEC"/>
      </a:dk2>
      <a:lt2>
        <a:srgbClr val="1E1F58"/>
      </a:lt2>
      <a:accent1>
        <a:srgbClr val="FFFFFF"/>
      </a:accent1>
      <a:accent2>
        <a:srgbClr val="10102C"/>
      </a:accent2>
      <a:accent3>
        <a:srgbClr val="215E76"/>
      </a:accent3>
      <a:accent4>
        <a:srgbClr val="FFFCDF"/>
      </a:accent4>
      <a:accent5>
        <a:srgbClr val="1E1F58"/>
      </a:accent5>
      <a:accent6>
        <a:srgbClr val="10102C"/>
      </a:accent6>
      <a:hlink>
        <a:srgbClr val="FFFFFF"/>
      </a:hlink>
      <a:folHlink>
        <a:srgbClr val="7F7F7F"/>
      </a:folHlink>
    </a:clrScheme>
    <a:fontScheme name="Thrive Consultin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_QMS1.potx" id="{DDAE3360-88AC-49F6-A3D4-8133C021B81F}" vid="{E177E578-8B14-4DAF-AA09-B8552F8A85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844</Words>
  <Application>Microsoft Office PowerPoint</Application>
  <PresentationFormat>On-screen Show (4:3)</PresentationFormat>
  <Paragraphs>106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QMS Sales</vt:lpstr>
      <vt:lpstr>Professional Development Planning</vt:lpstr>
      <vt:lpstr> Three  Key Take Outs</vt:lpstr>
      <vt:lpstr>PowerPoint Presentation</vt:lpstr>
      <vt:lpstr>PowerPoint Presentation</vt:lpstr>
      <vt:lpstr>The 10 Rubrics we developed</vt:lpstr>
      <vt:lpstr>Example Rubric 2- Establish and maintain professional relationships with clients</vt:lpstr>
      <vt:lpstr>Example Rubric 4 –Professional Communication </vt:lpstr>
      <vt:lpstr>Process for using Rubrics in your PDP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Cecilia Farrow</cp:lastModifiedBy>
  <cp:revision>25</cp:revision>
  <dcterms:created xsi:type="dcterms:W3CDTF">2017-05-21T00:19:50Z</dcterms:created>
  <dcterms:modified xsi:type="dcterms:W3CDTF">2023-01-31T02:29:13Z</dcterms:modified>
</cp:coreProperties>
</file>